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>
        <p:scale>
          <a:sx n="107" d="100"/>
          <a:sy n="107" d="100"/>
        </p:scale>
        <p:origin x="-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5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C6CA57-DCA0-4102-A2CE-52F5165F5A67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3DC61-30B5-4A01-97A2-4252D290A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34A371-07E6-4113-B950-C226896B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5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6512E8-84F5-456A-9002-53B5DD84226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866E1D5-8713-475B-97C9-87B4A536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FEAD4B1-CDB7-43FB-A327-4B9929FC4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7F782FF-C872-4398-967C-CDA1DB64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14E9EB3D-D4F9-4824-9B4C-DE27C311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4BA8EC4-641E-4349-88C3-3F2731C0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859BE4E-9D0A-465E-9985-51E06F395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08427A15-FB0A-4D6D-B6CB-1734650A6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05D18CA2-01DE-4BD2-AECC-2E3B7CFD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B27614B4-57DF-41E9-816C-A27077A5F783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91BDD5FE-211D-4F0F-9F2F-6BCD20ED9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9F00EBA-AFF4-433D-B811-1F71975C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C3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6FFA8CF2-AD6A-474D-8FBA-A999AC0E2533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5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7.docx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6.docx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9.docx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8.docx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0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4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6.docx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png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5.docx"/><Relationship Id="rId9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8.docx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7.docx"/><Relationship Id="rId9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0.docx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29.docx"/><Relationship Id="rId9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1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3.docx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32.docx"/><Relationship Id="rId9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7.png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34.docx"/><Relationship Id="rId9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7.docx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36.docx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38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39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40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41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3.docx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42.docx"/><Relationship Id="rId9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5.docx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2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44.docx"/><Relationship Id="rId9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46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Document47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48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49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1.docx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9.png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50.docx"/><Relationship Id="rId9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3.docx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2.png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52.docx"/><Relationship Id="rId9" Type="http://schemas.openxmlformats.org/officeDocument/2006/relationships/image" Target="../media/image7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3.emf"/><Relationship Id="rId4" Type="http://schemas.openxmlformats.org/officeDocument/2006/relationships/package" Target="../embeddings/Microsoft_Word_Document5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5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5.emf"/><Relationship Id="rId4" Type="http://schemas.openxmlformats.org/officeDocument/2006/relationships/package" Target="../embeddings/Microsoft_Word_Document56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76.emf"/><Relationship Id="rId4" Type="http://schemas.openxmlformats.org/officeDocument/2006/relationships/package" Target="../embeddings/Microsoft_Word_Document57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58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78.emf"/><Relationship Id="rId4" Type="http://schemas.openxmlformats.org/officeDocument/2006/relationships/package" Target="../embeddings/Microsoft_Word_Document59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9.emf"/><Relationship Id="rId4" Type="http://schemas.openxmlformats.org/officeDocument/2006/relationships/package" Target="../embeddings/Microsoft_Word_Document60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80.emf"/><Relationship Id="rId4" Type="http://schemas.openxmlformats.org/officeDocument/2006/relationships/package" Target="../embeddings/Microsoft_Word_Document61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2.png"/><Relationship Id="rId5" Type="http://schemas.openxmlformats.org/officeDocument/2006/relationships/image" Target="../media/image81.emf"/><Relationship Id="rId4" Type="http://schemas.openxmlformats.org/officeDocument/2006/relationships/package" Target="../embeddings/Microsoft_Word_Document62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4.docx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5.png"/><Relationship Id="rId5" Type="http://schemas.openxmlformats.org/officeDocument/2006/relationships/image" Target="../media/image83.emf"/><Relationship Id="rId10" Type="http://schemas.openxmlformats.org/officeDocument/2006/relationships/image" Target="../media/image86.png"/><Relationship Id="rId4" Type="http://schemas.openxmlformats.org/officeDocument/2006/relationships/package" Target="../embeddings/Microsoft_Word_Document63.docx"/><Relationship Id="rId9" Type="http://schemas.openxmlformats.org/officeDocument/2006/relationships/image" Target="../media/image8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6.docx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9.png"/><Relationship Id="rId5" Type="http://schemas.openxmlformats.org/officeDocument/2006/relationships/image" Target="../media/image87.emf"/><Relationship Id="rId10" Type="http://schemas.openxmlformats.org/officeDocument/2006/relationships/image" Target="../media/image90.png"/><Relationship Id="rId4" Type="http://schemas.openxmlformats.org/officeDocument/2006/relationships/package" Target="../embeddings/Microsoft_Word_Document65.docx"/><Relationship Id="rId9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2.png"/><Relationship Id="rId5" Type="http://schemas.openxmlformats.org/officeDocument/2006/relationships/image" Target="../media/image91.emf"/><Relationship Id="rId4" Type="http://schemas.openxmlformats.org/officeDocument/2006/relationships/package" Target="../embeddings/Microsoft_Word_Document67.doc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93.emf"/><Relationship Id="rId4" Type="http://schemas.openxmlformats.org/officeDocument/2006/relationships/package" Target="../embeddings/Microsoft_Word_Document68.doc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package" Target="../embeddings/Microsoft_Word_Document69.doc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package" Target="../embeddings/Microsoft_Word_Document70.doc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package" Target="../embeddings/Microsoft_Word_Document71.doc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01.png"/><Relationship Id="rId5" Type="http://schemas.openxmlformats.org/officeDocument/2006/relationships/image" Target="../media/image100.emf"/><Relationship Id="rId4" Type="http://schemas.openxmlformats.org/officeDocument/2006/relationships/package" Target="../embeddings/Microsoft_Word_Document72.doc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03.png"/><Relationship Id="rId5" Type="http://schemas.openxmlformats.org/officeDocument/2006/relationships/image" Target="../media/image102.emf"/><Relationship Id="rId4" Type="http://schemas.openxmlformats.org/officeDocument/2006/relationships/package" Target="../embeddings/Microsoft_Word_Document73.doc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05.png"/><Relationship Id="rId5" Type="http://schemas.openxmlformats.org/officeDocument/2006/relationships/image" Target="../media/image104.emf"/><Relationship Id="rId4" Type="http://schemas.openxmlformats.org/officeDocument/2006/relationships/package" Target="../embeddings/Microsoft_Word_Document74.doc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07.png"/><Relationship Id="rId5" Type="http://schemas.openxmlformats.org/officeDocument/2006/relationships/image" Target="../media/image106.emf"/><Relationship Id="rId4" Type="http://schemas.openxmlformats.org/officeDocument/2006/relationships/package" Target="../embeddings/Microsoft_Word_Document75.doc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7.docx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10.png"/><Relationship Id="rId5" Type="http://schemas.openxmlformats.org/officeDocument/2006/relationships/image" Target="../media/image108.emf"/><Relationship Id="rId4" Type="http://schemas.openxmlformats.org/officeDocument/2006/relationships/package" Target="../embeddings/Microsoft_Word_Document76.docx"/><Relationship Id="rId9" Type="http://schemas.openxmlformats.org/officeDocument/2006/relationships/image" Target="../media/image10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8.docx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9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1.docx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0.docx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Mike </a:t>
            </a:r>
            <a:r>
              <a:rPr lang="en-US" dirty="0" err="1" smtClean="0"/>
              <a:t>Murach</a:t>
            </a:r>
            <a:r>
              <a:rPr lang="en-US" dirty="0" smtClean="0"/>
              <a:t> &amp; Associates,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B914F6C8-6C7C-4B2D-B8A3-A4AA2EF6322F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62502"/>
              </p:ext>
            </p:extLst>
          </p:nvPr>
        </p:nvGraphicFramePr>
        <p:xfrm>
          <a:off x="914400" y="1143000"/>
          <a:ext cx="7361413" cy="29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cument" r:id="rId5" imgW="7361413" imgH="2986383" progId="Word.Document.12">
                  <p:embed/>
                </p:oleObj>
              </mc:Choice>
              <mc:Fallback>
                <p:oleObj name="Document" r:id="rId5" imgW="7361413" imgH="2986383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61413" cy="2986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11351"/>
              </p:ext>
            </p:extLst>
          </p:nvPr>
        </p:nvGraphicFramePr>
        <p:xfrm>
          <a:off x="990600" y="685800"/>
          <a:ext cx="7361413" cy="345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Document" r:id="rId4" imgW="7361413" imgH="3452657" progId="Word.Document.12">
                  <p:embed/>
                </p:oleObj>
              </mc:Choice>
              <mc:Fallback>
                <p:oleObj name="Document" r:id="rId4" imgW="7361413" imgH="345265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452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91183"/>
              </p:ext>
            </p:extLst>
          </p:nvPr>
        </p:nvGraphicFramePr>
        <p:xfrm>
          <a:off x="990600" y="685800"/>
          <a:ext cx="7361413" cy="201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Document" r:id="rId4" imgW="7361413" imgH="2016447" progId="Word.Document.12">
                  <p:embed/>
                </p:oleObj>
              </mc:Choice>
              <mc:Fallback>
                <p:oleObj name="Document" r:id="rId4" imgW="7361413" imgH="201644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016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84624"/>
              </p:ext>
            </p:extLst>
          </p:nvPr>
        </p:nvGraphicFramePr>
        <p:xfrm>
          <a:off x="990600" y="685800"/>
          <a:ext cx="7361413" cy="227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Document" r:id="rId4" imgW="7361413" imgH="2273131" progId="Word.Document.12">
                  <p:embed/>
                </p:oleObj>
              </mc:Choice>
              <mc:Fallback>
                <p:oleObj name="Document" r:id="rId4" imgW="7361413" imgH="2273131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27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48938"/>
              </p:ext>
            </p:extLst>
          </p:nvPr>
        </p:nvGraphicFramePr>
        <p:xfrm>
          <a:off x="990600" y="685800"/>
          <a:ext cx="7361413" cy="19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Document" r:id="rId4" imgW="7361413" imgH="1902125" progId="Word.Document.12">
                  <p:embed/>
                </p:oleObj>
              </mc:Choice>
              <mc:Fallback>
                <p:oleObj name="Document" r:id="rId4" imgW="7361413" imgH="1902125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90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29035"/>
            <a:ext cx="2778349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33047"/>
              </p:ext>
            </p:extLst>
          </p:nvPr>
        </p:nvGraphicFramePr>
        <p:xfrm>
          <a:off x="990600" y="38862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5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36614"/>
              </p:ext>
            </p:extLst>
          </p:nvPr>
        </p:nvGraphicFramePr>
        <p:xfrm>
          <a:off x="990600" y="685800"/>
          <a:ext cx="7361413" cy="200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Document" r:id="rId4" imgW="7361413" imgH="2006740" progId="Word.Document.12">
                  <p:embed/>
                </p:oleObj>
              </mc:Choice>
              <mc:Fallback>
                <p:oleObj name="Document" r:id="rId4" imgW="7361413" imgH="2006740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006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09800"/>
            <a:ext cx="507123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52187"/>
              </p:ext>
            </p:extLst>
          </p:nvPr>
        </p:nvGraphicFramePr>
        <p:xfrm>
          <a:off x="990600" y="3810000"/>
          <a:ext cx="73040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9" name="Document" r:id="rId8" imgW="7304259" imgH="305936" progId="Word.Document.12">
                  <p:embed/>
                </p:oleObj>
              </mc:Choice>
              <mc:Fallback>
                <p:oleObj name="Document" r:id="rId8" imgW="7304259" imgH="305936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73040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42129"/>
              </p:ext>
            </p:extLst>
          </p:nvPr>
        </p:nvGraphicFramePr>
        <p:xfrm>
          <a:off x="990600" y="685800"/>
          <a:ext cx="7469252" cy="335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Document" r:id="rId4" imgW="7469252" imgH="3357749" progId="Word.Document.12">
                  <p:embed/>
                </p:oleObj>
              </mc:Choice>
              <mc:Fallback>
                <p:oleObj name="Document" r:id="rId4" imgW="7469252" imgH="3357749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469252" cy="3357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78176"/>
              </p:ext>
            </p:extLst>
          </p:nvPr>
        </p:nvGraphicFramePr>
        <p:xfrm>
          <a:off x="990600" y="685800"/>
          <a:ext cx="7361413" cy="222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Document" r:id="rId4" imgW="7361413" imgH="2225677" progId="Word.Document.12">
                  <p:embed/>
                </p:oleObj>
              </mc:Choice>
              <mc:Fallback>
                <p:oleObj name="Document" r:id="rId4" imgW="7361413" imgH="222567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225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481740"/>
            <a:ext cx="404758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5777"/>
              </p:ext>
            </p:extLst>
          </p:nvPr>
        </p:nvGraphicFramePr>
        <p:xfrm>
          <a:off x="990600" y="685800"/>
          <a:ext cx="7361413" cy="21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Document" r:id="rId4" imgW="7361413" imgH="2121062" progId="Word.Document.12">
                  <p:embed/>
                </p:oleObj>
              </mc:Choice>
              <mc:Fallback>
                <p:oleObj name="Document" r:id="rId4" imgW="7361413" imgH="2121062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12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590800"/>
            <a:ext cx="2694104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6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60852"/>
              </p:ext>
            </p:extLst>
          </p:nvPr>
        </p:nvGraphicFramePr>
        <p:xfrm>
          <a:off x="990600" y="685800"/>
          <a:ext cx="7361413" cy="21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Document" r:id="rId4" imgW="7361413" imgH="2149463" progId="Word.Document.12">
                  <p:embed/>
                </p:oleObj>
              </mc:Choice>
              <mc:Fallback>
                <p:oleObj name="Document" r:id="rId4" imgW="7361413" imgH="2149463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14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438400"/>
            <a:ext cx="404665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1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78518"/>
              </p:ext>
            </p:extLst>
          </p:nvPr>
        </p:nvGraphicFramePr>
        <p:xfrm>
          <a:off x="990600" y="685800"/>
          <a:ext cx="7361413" cy="149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Document" r:id="rId4" imgW="7361413" imgH="1493012" progId="Word.Document.12">
                  <p:embed/>
                </p:oleObj>
              </mc:Choice>
              <mc:Fallback>
                <p:oleObj name="Document" r:id="rId4" imgW="7361413" imgH="1493012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49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4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52074"/>
              </p:ext>
            </p:extLst>
          </p:nvPr>
        </p:nvGraphicFramePr>
        <p:xfrm>
          <a:off x="990600" y="685800"/>
          <a:ext cx="73152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Document" r:id="rId4" imgW="7321727" imgH="5211392" progId="Word.Document.12">
                  <p:embed/>
                </p:oleObj>
              </mc:Choice>
              <mc:Fallback>
                <p:oleObj name="Document" r:id="rId4" imgW="7321727" imgH="5211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5200" cy="522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44722"/>
              </p:ext>
            </p:extLst>
          </p:nvPr>
        </p:nvGraphicFramePr>
        <p:xfrm>
          <a:off x="990600" y="685800"/>
          <a:ext cx="7361413" cy="240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Document" r:id="rId4" imgW="7361413" imgH="2406147" progId="Word.Document.12">
                  <p:embed/>
                </p:oleObj>
              </mc:Choice>
              <mc:Fallback>
                <p:oleObj name="Document" r:id="rId4" imgW="7361413" imgH="2406147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406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667000"/>
            <a:ext cx="41748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787303"/>
              </p:ext>
            </p:extLst>
          </p:nvPr>
        </p:nvGraphicFramePr>
        <p:xfrm>
          <a:off x="952870" y="34242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870" y="34242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84655"/>
              </p:ext>
            </p:extLst>
          </p:nvPr>
        </p:nvGraphicFramePr>
        <p:xfrm>
          <a:off x="990600" y="685800"/>
          <a:ext cx="7361413" cy="185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Document" r:id="rId4" imgW="7361413" imgH="1854671" progId="Word.Document.12">
                  <p:embed/>
                </p:oleObj>
              </mc:Choice>
              <mc:Fallback>
                <p:oleObj name="Document" r:id="rId4" imgW="7361413" imgH="1854671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854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057400"/>
            <a:ext cx="3958166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5590"/>
              </p:ext>
            </p:extLst>
          </p:nvPr>
        </p:nvGraphicFramePr>
        <p:xfrm>
          <a:off x="990600" y="28146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46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2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36690"/>
              </p:ext>
            </p:extLst>
          </p:nvPr>
        </p:nvGraphicFramePr>
        <p:xfrm>
          <a:off x="990600" y="685800"/>
          <a:ext cx="7361413" cy="181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6" name="Document" r:id="rId4" imgW="7361413" imgH="1816564" progId="Word.Document.12">
                  <p:embed/>
                </p:oleObj>
              </mc:Choice>
              <mc:Fallback>
                <p:oleObj name="Document" r:id="rId4" imgW="7361413" imgH="1816564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816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059619"/>
            <a:ext cx="4579056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1954"/>
              </p:ext>
            </p:extLst>
          </p:nvPr>
        </p:nvGraphicFramePr>
        <p:xfrm>
          <a:off x="990600" y="28194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7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8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501622"/>
              </p:ext>
            </p:extLst>
          </p:nvPr>
        </p:nvGraphicFramePr>
        <p:xfrm>
          <a:off x="990600" y="685800"/>
          <a:ext cx="7361413" cy="219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Document" r:id="rId4" imgW="7361413" imgH="2196917" progId="Word.Document.12">
                  <p:embed/>
                </p:oleObj>
              </mc:Choice>
              <mc:Fallback>
                <p:oleObj name="Document" r:id="rId4" imgW="7361413" imgH="2196917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196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2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66249"/>
              </p:ext>
            </p:extLst>
          </p:nvPr>
        </p:nvGraphicFramePr>
        <p:xfrm>
          <a:off x="990600" y="685800"/>
          <a:ext cx="7361413" cy="265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6" name="Document" r:id="rId4" imgW="7361413" imgH="2653484" progId="Word.Document.12">
                  <p:embed/>
                </p:oleObj>
              </mc:Choice>
              <mc:Fallback>
                <p:oleObj name="Document" r:id="rId4" imgW="7361413" imgH="2653484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653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95600"/>
            <a:ext cx="42745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56653"/>
              </p:ext>
            </p:extLst>
          </p:nvPr>
        </p:nvGraphicFramePr>
        <p:xfrm>
          <a:off x="990600" y="38814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7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14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6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194835"/>
              </p:ext>
            </p:extLst>
          </p:nvPr>
        </p:nvGraphicFramePr>
        <p:xfrm>
          <a:off x="990600" y="685800"/>
          <a:ext cx="7361413" cy="277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Document" r:id="rId4" imgW="7361413" imgH="2777153" progId="Word.Document.12">
                  <p:embed/>
                </p:oleObj>
              </mc:Choice>
              <mc:Fallback>
                <p:oleObj name="Document" r:id="rId4" imgW="7361413" imgH="2777153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777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238500"/>
            <a:ext cx="25907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057467"/>
              </p:ext>
            </p:extLst>
          </p:nvPr>
        </p:nvGraphicFramePr>
        <p:xfrm>
          <a:off x="990600" y="4114800"/>
          <a:ext cx="7370759" cy="152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Document" r:id="rId8" imgW="7370759" imgH="1523929" progId="Word.Document.12">
                  <p:embed/>
                </p:oleObj>
              </mc:Choice>
              <mc:Fallback>
                <p:oleObj name="Document" r:id="rId8" imgW="7370759" imgH="1523929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7370759" cy="1523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515161"/>
              </p:ext>
            </p:extLst>
          </p:nvPr>
        </p:nvGraphicFramePr>
        <p:xfrm>
          <a:off x="990600" y="685800"/>
          <a:ext cx="7361413" cy="31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0" name="Document" r:id="rId4" imgW="7361413" imgH="3138812" progId="Word.Document.12">
                  <p:embed/>
                </p:oleObj>
              </mc:Choice>
              <mc:Fallback>
                <p:oleObj name="Document" r:id="rId4" imgW="7361413" imgH="3138812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13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289300"/>
            <a:ext cx="3950304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3359"/>
              </p:ext>
            </p:extLst>
          </p:nvPr>
        </p:nvGraphicFramePr>
        <p:xfrm>
          <a:off x="990600" y="42624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24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4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28956"/>
              </p:ext>
            </p:extLst>
          </p:nvPr>
        </p:nvGraphicFramePr>
        <p:xfrm>
          <a:off x="990600" y="685800"/>
          <a:ext cx="7304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Document" r:id="rId4" imgW="7304259" imgH="868916" progId="Word.Document.12">
                  <p:embed/>
                </p:oleObj>
              </mc:Choice>
              <mc:Fallback>
                <p:oleObj name="Document" r:id="rId4" imgW="7304259" imgH="86891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9" y="1524005"/>
            <a:ext cx="2328381" cy="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0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21425"/>
              </p:ext>
            </p:extLst>
          </p:nvPr>
        </p:nvGraphicFramePr>
        <p:xfrm>
          <a:off x="990600" y="685800"/>
          <a:ext cx="730408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Document" r:id="rId4" imgW="7304259" imgH="1523570" progId="Word.Document.12">
                  <p:embed/>
                </p:oleObj>
              </mc:Choice>
              <mc:Fallback>
                <p:oleObj name="Document" r:id="rId4" imgW="7304259" imgH="1523570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9" y="2133599"/>
            <a:ext cx="2317715" cy="49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503948"/>
              </p:ext>
            </p:extLst>
          </p:nvPr>
        </p:nvGraphicFramePr>
        <p:xfrm>
          <a:off x="990600" y="685800"/>
          <a:ext cx="73040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cument" r:id="rId4" imgW="7304259" imgH="2045207" progId="Word.Document.12">
                  <p:embed/>
                </p:oleObj>
              </mc:Choice>
              <mc:Fallback>
                <p:oleObj name="Document" r:id="rId4" imgW="7304259" imgH="204520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514600"/>
            <a:ext cx="27838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1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49587"/>
              </p:ext>
            </p:extLst>
          </p:nvPr>
        </p:nvGraphicFramePr>
        <p:xfrm>
          <a:off x="990600" y="685800"/>
          <a:ext cx="7315200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Document" r:id="rId4" imgW="7321727" imgH="2963214" progId="Word.Document.12">
                  <p:embed/>
                </p:oleObj>
              </mc:Choice>
              <mc:Fallback>
                <p:oleObj name="Document" r:id="rId4" imgW="7321727" imgH="29632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5200" cy="297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95159"/>
              </p:ext>
            </p:extLst>
          </p:nvPr>
        </p:nvGraphicFramePr>
        <p:xfrm>
          <a:off x="990600" y="685800"/>
          <a:ext cx="7304088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Document" r:id="rId4" imgW="7304259" imgH="1753291" progId="Word.Document.12">
                  <p:embed/>
                </p:oleObj>
              </mc:Choice>
              <mc:Fallback>
                <p:oleObj name="Document" r:id="rId4" imgW="7304259" imgH="175329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8" y="2514600"/>
            <a:ext cx="2942286" cy="4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96568"/>
              </p:ext>
            </p:extLst>
          </p:nvPr>
        </p:nvGraphicFramePr>
        <p:xfrm>
          <a:off x="990600" y="685800"/>
          <a:ext cx="7304088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Document" r:id="rId4" imgW="7304259" imgH="1403136" progId="Word.Document.12">
                  <p:embed/>
                </p:oleObj>
              </mc:Choice>
              <mc:Fallback>
                <p:oleObj name="Document" r:id="rId4" imgW="7304259" imgH="1403136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5000"/>
            <a:ext cx="2256366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58168"/>
              </p:ext>
            </p:extLst>
          </p:nvPr>
        </p:nvGraphicFramePr>
        <p:xfrm>
          <a:off x="990600" y="38100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62829"/>
              </p:ext>
            </p:extLst>
          </p:nvPr>
        </p:nvGraphicFramePr>
        <p:xfrm>
          <a:off x="990600" y="685800"/>
          <a:ext cx="7361413" cy="196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Document" r:id="rId4" imgW="7361413" imgH="1968633" progId="Word.Document.12">
                  <p:embed/>
                </p:oleObj>
              </mc:Choice>
              <mc:Fallback>
                <p:oleObj name="Document" r:id="rId4" imgW="7361413" imgH="1968633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96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237740"/>
            <a:ext cx="2237431" cy="180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18916"/>
              </p:ext>
            </p:extLst>
          </p:nvPr>
        </p:nvGraphicFramePr>
        <p:xfrm>
          <a:off x="990600" y="41100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00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2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91520"/>
              </p:ext>
            </p:extLst>
          </p:nvPr>
        </p:nvGraphicFramePr>
        <p:xfrm>
          <a:off x="990600" y="685800"/>
          <a:ext cx="7361413" cy="436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Document" r:id="rId4" imgW="7375415" imgH="4366520" progId="Word.Document.12">
                  <p:embed/>
                </p:oleObj>
              </mc:Choice>
              <mc:Fallback>
                <p:oleObj name="Document" r:id="rId4" imgW="7375415" imgH="4366520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365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8859"/>
              </p:ext>
            </p:extLst>
          </p:nvPr>
        </p:nvGraphicFramePr>
        <p:xfrm>
          <a:off x="993775" y="684213"/>
          <a:ext cx="735171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2" name="Document" r:id="rId4" imgW="7376678" imgH="5231758" progId="Word.Document.12">
                  <p:embed/>
                </p:oleObj>
              </mc:Choice>
              <mc:Fallback>
                <p:oleObj name="Document" r:id="rId4" imgW="7376678" imgH="523175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3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20151"/>
              </p:ext>
            </p:extLst>
          </p:nvPr>
        </p:nvGraphicFramePr>
        <p:xfrm>
          <a:off x="990600" y="685800"/>
          <a:ext cx="7361413" cy="445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Document" r:id="rId4" imgW="7361413" imgH="4451354" progId="Word.Document.12">
                  <p:embed/>
                </p:oleObj>
              </mc:Choice>
              <mc:Fallback>
                <p:oleObj name="Document" r:id="rId4" imgW="7361413" imgH="445135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451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9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99828"/>
              </p:ext>
            </p:extLst>
          </p:nvPr>
        </p:nvGraphicFramePr>
        <p:xfrm>
          <a:off x="993775" y="684213"/>
          <a:ext cx="735171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Document" r:id="rId4" imgW="7376678" imgH="2996109" progId="Word.Document.12">
                  <p:embed/>
                </p:oleObj>
              </mc:Choice>
              <mc:Fallback>
                <p:oleObj name="Document" r:id="rId4" imgW="7376678" imgH="299610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298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2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26072"/>
              </p:ext>
            </p:extLst>
          </p:nvPr>
        </p:nvGraphicFramePr>
        <p:xfrm>
          <a:off x="993775" y="684213"/>
          <a:ext cx="735171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2" name="Document" r:id="rId4" imgW="7376678" imgH="1274993" progId="Word.Document.12">
                  <p:embed/>
                </p:oleObj>
              </mc:Choice>
              <mc:Fallback>
                <p:oleObj name="Document" r:id="rId4" imgW="7376678" imgH="1274993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3901261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33785"/>
              </p:ext>
            </p:extLst>
          </p:nvPr>
        </p:nvGraphicFramePr>
        <p:xfrm>
          <a:off x="990600" y="2613648"/>
          <a:ext cx="7361413" cy="272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Document" r:id="rId8" imgW="7361413" imgH="2720352" progId="Word.Document.12">
                  <p:embed/>
                </p:oleObj>
              </mc:Choice>
              <mc:Fallback>
                <p:oleObj name="Document" r:id="rId8" imgW="7361413" imgH="2720352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13648"/>
                        <a:ext cx="7361413" cy="2720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4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77924"/>
              </p:ext>
            </p:extLst>
          </p:nvPr>
        </p:nvGraphicFramePr>
        <p:xfrm>
          <a:off x="993775" y="684213"/>
          <a:ext cx="7351713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6" name="Document" r:id="rId4" imgW="7376678" imgH="1322522" progId="Word.Document.12">
                  <p:embed/>
                </p:oleObj>
              </mc:Choice>
              <mc:Fallback>
                <p:oleObj name="Document" r:id="rId4" imgW="7376678" imgH="132252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89100"/>
            <a:ext cx="387940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0033"/>
              </p:ext>
            </p:extLst>
          </p:nvPr>
        </p:nvGraphicFramePr>
        <p:xfrm>
          <a:off x="990600" y="26670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53553"/>
              </p:ext>
            </p:extLst>
          </p:nvPr>
        </p:nvGraphicFramePr>
        <p:xfrm>
          <a:off x="993775" y="684213"/>
          <a:ext cx="7351713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2" name="Document" r:id="rId4" imgW="7376678" imgH="4785636" progId="Word.Document.12">
                  <p:embed/>
                </p:oleObj>
              </mc:Choice>
              <mc:Fallback>
                <p:oleObj name="Document" r:id="rId4" imgW="7376678" imgH="478563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476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83644"/>
              </p:ext>
            </p:extLst>
          </p:nvPr>
        </p:nvGraphicFramePr>
        <p:xfrm>
          <a:off x="990600" y="685800"/>
          <a:ext cx="7361413" cy="452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Document" r:id="rId4" imgW="7361413" imgH="4527569" progId="Word.Document.12">
                  <p:embed/>
                </p:oleObj>
              </mc:Choice>
              <mc:Fallback>
                <p:oleObj name="Document" r:id="rId4" imgW="7361413" imgH="4527569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527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0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05390"/>
              </p:ext>
            </p:extLst>
          </p:nvPr>
        </p:nvGraphicFramePr>
        <p:xfrm>
          <a:off x="993775" y="684213"/>
          <a:ext cx="7351713" cy="536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" name="Document" r:id="rId4" imgW="7376678" imgH="5384066" progId="Word.Document.12">
                  <p:embed/>
                </p:oleObj>
              </mc:Choice>
              <mc:Fallback>
                <p:oleObj name="Document" r:id="rId4" imgW="7376678" imgH="538406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536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83112"/>
              </p:ext>
            </p:extLst>
          </p:nvPr>
        </p:nvGraphicFramePr>
        <p:xfrm>
          <a:off x="990600" y="685800"/>
          <a:ext cx="7361413" cy="234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0" name="Document" r:id="rId4" imgW="7361413" imgH="2349346" progId="Word.Document.12">
                  <p:embed/>
                </p:oleObj>
              </mc:Choice>
              <mc:Fallback>
                <p:oleObj name="Document" r:id="rId4" imgW="7361413" imgH="234934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349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8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52965"/>
              </p:ext>
            </p:extLst>
          </p:nvPr>
        </p:nvGraphicFramePr>
        <p:xfrm>
          <a:off x="990600" y="685800"/>
          <a:ext cx="7361413" cy="367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4" name="Document" r:id="rId4" imgW="7361413" imgH="3671235" progId="Word.Document.12">
                  <p:embed/>
                </p:oleObj>
              </mc:Choice>
              <mc:Fallback>
                <p:oleObj name="Document" r:id="rId4" imgW="7361413" imgH="367123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671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8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86478"/>
              </p:ext>
            </p:extLst>
          </p:nvPr>
        </p:nvGraphicFramePr>
        <p:xfrm>
          <a:off x="990600" y="685800"/>
          <a:ext cx="7361413" cy="372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8" name="Document" r:id="rId4" imgW="7361413" imgH="3728396" progId="Word.Document.12">
                  <p:embed/>
                </p:oleObj>
              </mc:Choice>
              <mc:Fallback>
                <p:oleObj name="Document" r:id="rId4" imgW="7361413" imgH="372839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728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95451"/>
              </p:ext>
            </p:extLst>
          </p:nvPr>
        </p:nvGraphicFramePr>
        <p:xfrm>
          <a:off x="990600" y="685800"/>
          <a:ext cx="7361413" cy="490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2" name="Document" r:id="rId4" imgW="7361413" imgH="4907922" progId="Word.Document.12">
                  <p:embed/>
                </p:oleObj>
              </mc:Choice>
              <mc:Fallback>
                <p:oleObj name="Document" r:id="rId4" imgW="7361413" imgH="490792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907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8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86768"/>
              </p:ext>
            </p:extLst>
          </p:nvPr>
        </p:nvGraphicFramePr>
        <p:xfrm>
          <a:off x="990600" y="685800"/>
          <a:ext cx="7361413" cy="537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6" name="Document" r:id="rId4" imgW="7361413" imgH="5373836" progId="Word.Document.12">
                  <p:embed/>
                </p:oleObj>
              </mc:Choice>
              <mc:Fallback>
                <p:oleObj name="Document" r:id="rId4" imgW="7361413" imgH="537383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5373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70437"/>
              </p:ext>
            </p:extLst>
          </p:nvPr>
        </p:nvGraphicFramePr>
        <p:xfrm>
          <a:off x="990600" y="685800"/>
          <a:ext cx="7361413" cy="406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Document" r:id="rId4" imgW="7361413" imgH="4061294" progId="Word.Document.12">
                  <p:embed/>
                </p:oleObj>
              </mc:Choice>
              <mc:Fallback>
                <p:oleObj name="Document" r:id="rId4" imgW="7361413" imgH="406129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4061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9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27024"/>
              </p:ext>
            </p:extLst>
          </p:nvPr>
        </p:nvGraphicFramePr>
        <p:xfrm>
          <a:off x="990600" y="685800"/>
          <a:ext cx="7361413" cy="219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Document" r:id="rId4" imgW="7361413" imgH="2196917" progId="Word.Document.12">
                  <p:embed/>
                </p:oleObj>
              </mc:Choice>
              <mc:Fallback>
                <p:oleObj name="Document" r:id="rId4" imgW="7361413" imgH="219691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196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667000"/>
            <a:ext cx="184559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191345"/>
              </p:ext>
            </p:extLst>
          </p:nvPr>
        </p:nvGraphicFramePr>
        <p:xfrm>
          <a:off x="990600" y="685800"/>
          <a:ext cx="7361413" cy="168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Document" r:id="rId4" imgW="7361413" imgH="1683548" progId="Word.Document.12">
                  <p:embed/>
                </p:oleObj>
              </mc:Choice>
              <mc:Fallback>
                <p:oleObj name="Document" r:id="rId4" imgW="7361413" imgH="1683548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683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355" y="1997106"/>
            <a:ext cx="1821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14192"/>
              </p:ext>
            </p:extLst>
          </p:nvPr>
        </p:nvGraphicFramePr>
        <p:xfrm>
          <a:off x="968517" y="2743200"/>
          <a:ext cx="7361413" cy="175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9" name="Document" r:id="rId8" imgW="7361413" imgH="1759403" progId="Word.Document.12">
                  <p:embed/>
                </p:oleObj>
              </mc:Choice>
              <mc:Fallback>
                <p:oleObj name="Document" r:id="rId8" imgW="7361413" imgH="1759403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17" y="2743200"/>
                        <a:ext cx="7361413" cy="1759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355" y="4343400"/>
            <a:ext cx="185539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9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25375"/>
              </p:ext>
            </p:extLst>
          </p:nvPr>
        </p:nvGraphicFramePr>
        <p:xfrm>
          <a:off x="990600" y="685800"/>
          <a:ext cx="730408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Document" r:id="rId4" imgW="7304259" imgH="1523570" progId="Word.Document.12">
                  <p:embed/>
                </p:oleObj>
              </mc:Choice>
              <mc:Fallback>
                <p:oleObj name="Document" r:id="rId4" imgW="7304259" imgH="1523570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355" y="2057400"/>
            <a:ext cx="177517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16312"/>
              </p:ext>
            </p:extLst>
          </p:nvPr>
        </p:nvGraphicFramePr>
        <p:xfrm>
          <a:off x="974324" y="2511425"/>
          <a:ext cx="7304088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Document" r:id="rId8" imgW="7304259" imgH="1905361" progId="Word.Document.12">
                  <p:embed/>
                </p:oleObj>
              </mc:Choice>
              <mc:Fallback>
                <p:oleObj name="Document" r:id="rId8" imgW="7304259" imgH="1905361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24" y="2511425"/>
                        <a:ext cx="7304088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109" y="4419600"/>
            <a:ext cx="1865544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5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1138"/>
              </p:ext>
            </p:extLst>
          </p:nvPr>
        </p:nvGraphicFramePr>
        <p:xfrm>
          <a:off x="990600" y="685800"/>
          <a:ext cx="7361413" cy="11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Document" r:id="rId4" imgW="7361413" imgH="1150766" progId="Word.Document.12">
                  <p:embed/>
                </p:oleObj>
              </mc:Choice>
              <mc:Fallback>
                <p:oleObj name="Document" r:id="rId4" imgW="7361413" imgH="1150766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150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71600"/>
            <a:ext cx="7171139" cy="114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52127"/>
              </p:ext>
            </p:extLst>
          </p:nvPr>
        </p:nvGraphicFramePr>
        <p:xfrm>
          <a:off x="993559" y="2559050"/>
          <a:ext cx="7361413" cy="57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Document" r:id="rId8" imgW="7361413" imgH="570530" progId="Word.Document.12">
                  <p:embed/>
                </p:oleObj>
              </mc:Choice>
              <mc:Fallback>
                <p:oleObj name="Document" r:id="rId8" imgW="7361413" imgH="570530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59" y="2559050"/>
                        <a:ext cx="7361413" cy="570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4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39197"/>
              </p:ext>
            </p:extLst>
          </p:nvPr>
        </p:nvGraphicFramePr>
        <p:xfrm>
          <a:off x="990600" y="685800"/>
          <a:ext cx="7304088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6" name="Document" r:id="rId4" imgW="7304259" imgH="2669662" progId="Word.Document.12">
                  <p:embed/>
                </p:oleObj>
              </mc:Choice>
              <mc:Fallback>
                <p:oleObj name="Document" r:id="rId4" imgW="7304259" imgH="266966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779" y="3200400"/>
            <a:ext cx="3678316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12358"/>
              </p:ext>
            </p:extLst>
          </p:nvPr>
        </p:nvGraphicFramePr>
        <p:xfrm>
          <a:off x="990600" y="685800"/>
          <a:ext cx="7361413" cy="31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Document" r:id="rId4" imgW="7361413" imgH="3149957" progId="Word.Document.12">
                  <p:embed/>
                </p:oleObj>
              </mc:Choice>
              <mc:Fallback>
                <p:oleObj name="Document" r:id="rId4" imgW="7361413" imgH="314995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3149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598217"/>
              </p:ext>
            </p:extLst>
          </p:nvPr>
        </p:nvGraphicFramePr>
        <p:xfrm>
          <a:off x="990600" y="685800"/>
          <a:ext cx="7304088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Document" r:id="rId4" imgW="7304259" imgH="2213094" progId="Word.Document.12">
                  <p:embed/>
                </p:oleObj>
              </mc:Choice>
              <mc:Fallback>
                <p:oleObj name="Document" r:id="rId4" imgW="7304259" imgH="221309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713423"/>
            <a:ext cx="348633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8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10014"/>
              </p:ext>
            </p:extLst>
          </p:nvPr>
        </p:nvGraphicFramePr>
        <p:xfrm>
          <a:off x="990600" y="685800"/>
          <a:ext cx="7304088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8" name="Document" r:id="rId4" imgW="7304259" imgH="1862580" progId="Word.Document.12">
                  <p:embed/>
                </p:oleObj>
              </mc:Choice>
              <mc:Fallback>
                <p:oleObj name="Document" r:id="rId4" imgW="7304259" imgH="186258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86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38400"/>
            <a:ext cx="317919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7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63769"/>
              </p:ext>
            </p:extLst>
          </p:nvPr>
        </p:nvGraphicFramePr>
        <p:xfrm>
          <a:off x="990600" y="685800"/>
          <a:ext cx="7304088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2" name="Document" r:id="rId4" imgW="7304259" imgH="1862580" progId="Word.Document.12">
                  <p:embed/>
                </p:oleObj>
              </mc:Choice>
              <mc:Fallback>
                <p:oleObj name="Document" r:id="rId4" imgW="7304259" imgH="186258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86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379216"/>
            <a:ext cx="338535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19298"/>
              </p:ext>
            </p:extLst>
          </p:nvPr>
        </p:nvGraphicFramePr>
        <p:xfrm>
          <a:off x="990600" y="685800"/>
          <a:ext cx="7304088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Document" r:id="rId4" imgW="7304259" imgH="2092661" progId="Word.Document.12">
                  <p:embed/>
                </p:oleObj>
              </mc:Choice>
              <mc:Fallback>
                <p:oleObj name="Document" r:id="rId4" imgW="7304259" imgH="209266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903" y="2667000"/>
            <a:ext cx="3562906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0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24476"/>
              </p:ext>
            </p:extLst>
          </p:nvPr>
        </p:nvGraphicFramePr>
        <p:xfrm>
          <a:off x="990600" y="685800"/>
          <a:ext cx="7304088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0" name="Document" r:id="rId4" imgW="7304259" imgH="1862580" progId="Word.Document.12">
                  <p:embed/>
                </p:oleObj>
              </mc:Choice>
              <mc:Fallback>
                <p:oleObj name="Document" r:id="rId4" imgW="7304259" imgH="186258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86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438400"/>
            <a:ext cx="334688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705385"/>
              </p:ext>
            </p:extLst>
          </p:nvPr>
        </p:nvGraphicFramePr>
        <p:xfrm>
          <a:off x="990600" y="685800"/>
          <a:ext cx="7304088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Document" r:id="rId4" imgW="7301323" imgH="2791231" progId="Word.Document.12">
                  <p:embed/>
                </p:oleObj>
              </mc:Choice>
              <mc:Fallback>
                <p:oleObj name="Document" r:id="rId4" imgW="7301323" imgH="279123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352800"/>
            <a:ext cx="203032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8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91080"/>
              </p:ext>
            </p:extLst>
          </p:nvPr>
        </p:nvGraphicFramePr>
        <p:xfrm>
          <a:off x="990600" y="685800"/>
          <a:ext cx="7304088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7" name="Document" r:id="rId4" imgW="7304259" imgH="1983373" progId="Word.Document.12">
                  <p:embed/>
                </p:oleObj>
              </mc:Choice>
              <mc:Fallback>
                <p:oleObj name="Document" r:id="rId4" imgW="7304259" imgH="198337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98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67000"/>
            <a:ext cx="272120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59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94348"/>
              </p:ext>
            </p:extLst>
          </p:nvPr>
        </p:nvGraphicFramePr>
        <p:xfrm>
          <a:off x="990600" y="685800"/>
          <a:ext cx="7304088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Document" r:id="rId4" imgW="7304259" imgH="1983373" progId="Word.Document.12">
                  <p:embed/>
                </p:oleObj>
              </mc:Choice>
              <mc:Fallback>
                <p:oleObj name="Document" r:id="rId4" imgW="7304259" imgH="1983373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04088" cy="198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438400"/>
            <a:ext cx="268766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75914"/>
              </p:ext>
            </p:extLst>
          </p:nvPr>
        </p:nvGraphicFramePr>
        <p:xfrm>
          <a:off x="990600" y="35814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9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7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86320"/>
              </p:ext>
            </p:extLst>
          </p:nvPr>
        </p:nvGraphicFramePr>
        <p:xfrm>
          <a:off x="990600" y="685800"/>
          <a:ext cx="7361413" cy="180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Document" r:id="rId4" imgW="7361413" imgH="1807217" progId="Word.Document.12">
                  <p:embed/>
                </p:oleObj>
              </mc:Choice>
              <mc:Fallback>
                <p:oleObj name="Document" r:id="rId4" imgW="7361413" imgH="1807217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807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5000"/>
            <a:ext cx="3335146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67706"/>
              </p:ext>
            </p:extLst>
          </p:nvPr>
        </p:nvGraphicFramePr>
        <p:xfrm>
          <a:off x="988381" y="2895600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381" y="2895600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37462"/>
              </p:ext>
            </p:extLst>
          </p:nvPr>
        </p:nvGraphicFramePr>
        <p:xfrm>
          <a:off x="990600" y="685800"/>
          <a:ext cx="7361413" cy="248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Document" r:id="rId4" imgW="7361413" imgH="2482362" progId="Word.Document.12">
                  <p:embed/>
                </p:oleObj>
              </mc:Choice>
              <mc:Fallback>
                <p:oleObj name="Document" r:id="rId4" imgW="7361413" imgH="2482362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248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524" y="2514600"/>
            <a:ext cx="26262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52807"/>
              </p:ext>
            </p:extLst>
          </p:nvPr>
        </p:nvGraphicFramePr>
        <p:xfrm>
          <a:off x="993775" y="684213"/>
          <a:ext cx="7351713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Document" r:id="rId4" imgW="7376678" imgH="2311983" progId="Word.Document.12">
                  <p:embed/>
                </p:oleObj>
              </mc:Choice>
              <mc:Fallback>
                <p:oleObj name="Document" r:id="rId4" imgW="7376678" imgH="2311983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84213"/>
                        <a:ext cx="7351713" cy="229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501900"/>
            <a:ext cx="3250436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71050"/>
              </p:ext>
            </p:extLst>
          </p:nvPr>
        </p:nvGraphicFramePr>
        <p:xfrm>
          <a:off x="990600" y="3500437"/>
          <a:ext cx="7304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Document" r:id="rId8" imgW="7304259" imgH="385386" progId="Word.Document.12">
                  <p:embed/>
                </p:oleObj>
              </mc:Choice>
              <mc:Fallback>
                <p:oleObj name="Document" r:id="rId8" imgW="7304259" imgH="385386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0437"/>
                        <a:ext cx="7304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B27614B4-57DF-41E9-816C-A27077A5F783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76718"/>
              </p:ext>
            </p:extLst>
          </p:nvPr>
        </p:nvGraphicFramePr>
        <p:xfrm>
          <a:off x="990600" y="685800"/>
          <a:ext cx="7361413" cy="19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Document" r:id="rId4" imgW="7361413" imgH="1902125" progId="Word.Document.12">
                  <p:embed/>
                </p:oleObj>
              </mc:Choice>
              <mc:Fallback>
                <p:oleObj name="Document" r:id="rId4" imgW="7361413" imgH="1902125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361413" cy="190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8" y="2286003"/>
            <a:ext cx="2996572" cy="7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3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163</TotalTime>
  <Words>945</Words>
  <Application>Microsoft Office PowerPoint</Application>
  <PresentationFormat>On-screen Show (4:3)</PresentationFormat>
  <Paragraphs>237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Master slides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Ray</cp:lastModifiedBy>
  <cp:revision>19</cp:revision>
  <dcterms:created xsi:type="dcterms:W3CDTF">2012-04-06T16:23:40Z</dcterms:created>
  <dcterms:modified xsi:type="dcterms:W3CDTF">2015-01-07T18:04:40Z</dcterms:modified>
</cp:coreProperties>
</file>